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7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0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1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3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1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7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37F6-4F69-448E-97F6-8E8461A18246}" type="datetimeFigureOut">
              <a:rPr lang="en-US" smtClean="0"/>
              <a:t>02/12/2018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0C4F6-4C8A-486B-9E00-FA4D3BEBD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9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mnh\Desktop\AAAUrgent\Museum architecture &amp; Future\Golarzi\Revised-NHM Pale_P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45"/>
            <a:ext cx="9144000" cy="65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5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pmnh\Desktop\AAAUrgent\Museum architecture &amp; Future\Golarzi\Revised-NHM Pale_Pag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84"/>
            <a:ext cx="9144000" cy="65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8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pmnh\Desktop\AAAUrgent\Museum architecture &amp; Future\Golarzi\Revised-NHM Pale_Pag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84"/>
            <a:ext cx="9144000" cy="65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8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pmnh\Desktop\AAAUrgent\Museum architecture &amp; Future\Golarzi\Revised-NHM Pale_Pag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65"/>
            <a:ext cx="9144000" cy="659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6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mnh\Desktop\AAAUrgent\Museum architecture &amp; Future\Golarzi\Revised-NHM Pale_Page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49"/>
            <a:ext cx="9144000" cy="65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5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mnh\Desktop\AAAUrgent\Museum architecture &amp; Future\Golarzi\Revised-NHM Pale_Pag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65"/>
            <a:ext cx="9144000" cy="659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8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mnh\Desktop\AAAUrgent\Museum architecture &amp; Future\Golarzi\Revised-NHM Pale_Page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65"/>
            <a:ext cx="9144000" cy="659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2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pmnh\Desktop\AAAUrgent\Museum architecture &amp; Future\Golarzi\Revised-NHM Pale_Page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53"/>
            <a:ext cx="9144000" cy="65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8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pmnh\Desktop\AAAUrgent\Museum architecture &amp; Future\Golarzi\Revised-NHM Pale_Page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84"/>
            <a:ext cx="9144000" cy="65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3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pmnh\Desktop\AAAUrgent\Museum architecture &amp; Future\Golarzi\Revised-NHM Pale_Page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84"/>
            <a:ext cx="9144000" cy="65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3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pmnh\Desktop\AAAUrgent\Museum architecture &amp; Future\Golarzi\Revised-NHM Pale_Page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84"/>
            <a:ext cx="9144000" cy="65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4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pmnh\Desktop\AAAUrgent\Museum architecture &amp; Future\Golarzi\Revised-NHM Pale_Page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84"/>
            <a:ext cx="9144000" cy="65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25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pmnh</dc:creator>
  <cp:lastModifiedBy>pmnh</cp:lastModifiedBy>
  <cp:revision>1</cp:revision>
  <dcterms:created xsi:type="dcterms:W3CDTF">2018-12-02T15:49:51Z</dcterms:created>
  <dcterms:modified xsi:type="dcterms:W3CDTF">2018-12-02T15:53:03Z</dcterms:modified>
</cp:coreProperties>
</file>